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D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23" d="100"/>
          <a:sy n="23" d="100"/>
        </p:scale>
        <p:origin x="188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5"/>
            <a:ext cx="15300564" cy="6266897"/>
          </a:xfrm>
        </p:spPr>
        <p:txBody>
          <a:bodyPr anchor="b"/>
          <a:lstStyle>
            <a:lvl1pPr algn="ctr">
              <a:defRPr sz="1181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4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89" indent="0" algn="ctr">
              <a:buNone/>
              <a:defRPr sz="3938"/>
            </a:lvl2pPr>
            <a:lvl3pPr marL="1800178" indent="0" algn="ctr">
              <a:buNone/>
              <a:defRPr sz="3543"/>
            </a:lvl3pPr>
            <a:lvl4pPr marL="2700267" indent="0" algn="ctr">
              <a:buNone/>
              <a:defRPr sz="3150"/>
            </a:lvl4pPr>
            <a:lvl5pPr marL="3600356" indent="0" algn="ctr">
              <a:buNone/>
              <a:defRPr sz="3150"/>
            </a:lvl5pPr>
            <a:lvl6pPr marL="4500445" indent="0" algn="ctr">
              <a:buNone/>
              <a:defRPr sz="3150"/>
            </a:lvl6pPr>
            <a:lvl7pPr marL="5400534" indent="0" algn="ctr">
              <a:buNone/>
              <a:defRPr sz="3150"/>
            </a:lvl7pPr>
            <a:lvl8pPr marL="6300622" indent="0" algn="ctr">
              <a:buNone/>
              <a:defRPr sz="3150"/>
            </a:lvl8pPr>
            <a:lvl9pPr marL="720071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90F8-F040-7644-AB1E-C36ADC2DF1C8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D26F-9B66-0743-9A27-93129D9A7B9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666131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90F8-F040-7644-AB1E-C36ADC2DF1C8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D26F-9B66-0743-9A27-93129D9A7B9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997585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6" y="958369"/>
            <a:ext cx="3881393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7" y="958369"/>
            <a:ext cx="11419171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90F8-F040-7644-AB1E-C36ADC2DF1C8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D26F-9B66-0743-9A27-93129D9A7B9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54734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90F8-F040-7644-AB1E-C36ADC2DF1C8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D26F-9B66-0743-9A27-93129D9A7B9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782437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89" indent="0">
              <a:buNone/>
              <a:defRPr sz="3938">
                <a:solidFill>
                  <a:schemeClr val="tx1">
                    <a:tint val="75000"/>
                  </a:schemeClr>
                </a:solidFill>
              </a:defRPr>
            </a:lvl2pPr>
            <a:lvl3pPr marL="180017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26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35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445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53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62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71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90F8-F040-7644-AB1E-C36ADC2DF1C8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D26F-9B66-0743-9A27-93129D9A7B9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526506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5"/>
            <a:ext cx="7650282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7" y="4791845"/>
            <a:ext cx="7650282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90F8-F040-7644-AB1E-C36ADC2DF1C8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D26F-9B66-0743-9A27-93129D9A7B9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735310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3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89" indent="0">
              <a:buNone/>
              <a:defRPr sz="3938" b="1"/>
            </a:lvl2pPr>
            <a:lvl3pPr marL="1800178" indent="0">
              <a:buNone/>
              <a:defRPr sz="3543" b="1"/>
            </a:lvl3pPr>
            <a:lvl4pPr marL="2700267" indent="0">
              <a:buNone/>
              <a:defRPr sz="3150" b="1"/>
            </a:lvl4pPr>
            <a:lvl5pPr marL="3600356" indent="0">
              <a:buNone/>
              <a:defRPr sz="3150" b="1"/>
            </a:lvl5pPr>
            <a:lvl6pPr marL="4500445" indent="0">
              <a:buNone/>
              <a:defRPr sz="3150" b="1"/>
            </a:lvl6pPr>
            <a:lvl7pPr marL="5400534" indent="0">
              <a:buNone/>
              <a:defRPr sz="3150" b="1"/>
            </a:lvl7pPr>
            <a:lvl8pPr marL="6300622" indent="0">
              <a:buNone/>
              <a:defRPr sz="3150" b="1"/>
            </a:lvl8pPr>
            <a:lvl9pPr marL="720071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3" y="6575244"/>
            <a:ext cx="7615123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89" indent="0">
              <a:buNone/>
              <a:defRPr sz="3938" b="1"/>
            </a:lvl2pPr>
            <a:lvl3pPr marL="1800178" indent="0">
              <a:buNone/>
              <a:defRPr sz="3543" b="1"/>
            </a:lvl3pPr>
            <a:lvl4pPr marL="2700267" indent="0">
              <a:buNone/>
              <a:defRPr sz="3150" b="1"/>
            </a:lvl4pPr>
            <a:lvl5pPr marL="3600356" indent="0">
              <a:buNone/>
              <a:defRPr sz="3150" b="1"/>
            </a:lvl5pPr>
            <a:lvl6pPr marL="4500445" indent="0">
              <a:buNone/>
              <a:defRPr sz="3150" b="1"/>
            </a:lvl6pPr>
            <a:lvl7pPr marL="5400534" indent="0">
              <a:buNone/>
              <a:defRPr sz="3150" b="1"/>
            </a:lvl7pPr>
            <a:lvl8pPr marL="6300622" indent="0">
              <a:buNone/>
              <a:defRPr sz="3150" b="1"/>
            </a:lvl8pPr>
            <a:lvl9pPr marL="720071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4"/>
            <a:ext cx="7652626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90F8-F040-7644-AB1E-C36ADC2DF1C8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D26F-9B66-0743-9A27-93129D9A7B9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42226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90F8-F040-7644-AB1E-C36ADC2DF1C8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D26F-9B66-0743-9A27-93129D9A7B9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824744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90F8-F040-7644-AB1E-C36ADC2DF1C8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D26F-9B66-0743-9A27-93129D9A7B9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942961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6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3"/>
            </a:lvl2pPr>
            <a:lvl3pPr>
              <a:defRPr sz="4725"/>
            </a:lvl3pPr>
            <a:lvl4pPr>
              <a:defRPr sz="3938"/>
            </a:lvl4pPr>
            <a:lvl5pPr>
              <a:defRPr sz="3938"/>
            </a:lvl5pPr>
            <a:lvl6pPr>
              <a:defRPr sz="3938"/>
            </a:lvl6pPr>
            <a:lvl7pPr>
              <a:defRPr sz="3938"/>
            </a:lvl7pPr>
            <a:lvl8pPr>
              <a:defRPr sz="3938"/>
            </a:lvl8pPr>
            <a:lvl9pPr>
              <a:defRPr sz="393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89" indent="0">
              <a:buNone/>
              <a:defRPr sz="2756"/>
            </a:lvl2pPr>
            <a:lvl3pPr marL="1800178" indent="0">
              <a:buNone/>
              <a:defRPr sz="2362"/>
            </a:lvl3pPr>
            <a:lvl4pPr marL="2700267" indent="0">
              <a:buNone/>
              <a:defRPr sz="1969"/>
            </a:lvl4pPr>
            <a:lvl5pPr marL="3600356" indent="0">
              <a:buNone/>
              <a:defRPr sz="1969"/>
            </a:lvl5pPr>
            <a:lvl6pPr marL="4500445" indent="0">
              <a:buNone/>
              <a:defRPr sz="1969"/>
            </a:lvl6pPr>
            <a:lvl7pPr marL="5400534" indent="0">
              <a:buNone/>
              <a:defRPr sz="1969"/>
            </a:lvl7pPr>
            <a:lvl8pPr marL="6300622" indent="0">
              <a:buNone/>
              <a:defRPr sz="1969"/>
            </a:lvl8pPr>
            <a:lvl9pPr marL="720071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90F8-F040-7644-AB1E-C36ADC2DF1C8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D26F-9B66-0743-9A27-93129D9A7B9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81363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6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89" indent="0">
              <a:buNone/>
              <a:defRPr sz="5513"/>
            </a:lvl2pPr>
            <a:lvl3pPr marL="1800178" indent="0">
              <a:buNone/>
              <a:defRPr sz="4725"/>
            </a:lvl3pPr>
            <a:lvl4pPr marL="2700267" indent="0">
              <a:buNone/>
              <a:defRPr sz="3938"/>
            </a:lvl4pPr>
            <a:lvl5pPr marL="3600356" indent="0">
              <a:buNone/>
              <a:defRPr sz="3938"/>
            </a:lvl5pPr>
            <a:lvl6pPr marL="4500445" indent="0">
              <a:buNone/>
              <a:defRPr sz="3938"/>
            </a:lvl6pPr>
            <a:lvl7pPr marL="5400534" indent="0">
              <a:buNone/>
              <a:defRPr sz="3938"/>
            </a:lvl7pPr>
            <a:lvl8pPr marL="6300622" indent="0">
              <a:buNone/>
              <a:defRPr sz="3938"/>
            </a:lvl8pPr>
            <a:lvl9pPr marL="7200711" indent="0">
              <a:buNone/>
              <a:defRPr sz="3938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89" indent="0">
              <a:buNone/>
              <a:defRPr sz="2756"/>
            </a:lvl2pPr>
            <a:lvl3pPr marL="1800178" indent="0">
              <a:buNone/>
              <a:defRPr sz="2362"/>
            </a:lvl3pPr>
            <a:lvl4pPr marL="2700267" indent="0">
              <a:buNone/>
              <a:defRPr sz="1969"/>
            </a:lvl4pPr>
            <a:lvl5pPr marL="3600356" indent="0">
              <a:buNone/>
              <a:defRPr sz="1969"/>
            </a:lvl5pPr>
            <a:lvl6pPr marL="4500445" indent="0">
              <a:buNone/>
              <a:defRPr sz="1969"/>
            </a:lvl6pPr>
            <a:lvl7pPr marL="5400534" indent="0">
              <a:buNone/>
              <a:defRPr sz="1969"/>
            </a:lvl7pPr>
            <a:lvl8pPr marL="6300622" indent="0">
              <a:buNone/>
              <a:defRPr sz="1969"/>
            </a:lvl8pPr>
            <a:lvl9pPr marL="720071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90F8-F040-7644-AB1E-C36ADC2DF1C8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D26F-9B66-0743-9A27-93129D9A7B9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621059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7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7" y="4791845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4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090F8-F040-7644-AB1E-C36ADC2DF1C8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1" y="16683954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4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6D26F-9B66-0743-9A27-93129D9A7B9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94347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178" rtl="0" eaLnBrk="1" latinLnBrk="0" hangingPunct="1">
        <a:lnSpc>
          <a:spcPct val="90000"/>
        </a:lnSpc>
        <a:spcBef>
          <a:spcPct val="0"/>
        </a:spcBef>
        <a:buNone/>
        <a:defRPr sz="86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44" indent="-450044" algn="l" defTabSz="180017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3" kern="1200">
          <a:solidFill>
            <a:schemeClr val="tx1"/>
          </a:solidFill>
          <a:latin typeface="+mn-lt"/>
          <a:ea typeface="+mn-ea"/>
          <a:cs typeface="+mn-cs"/>
        </a:defRPr>
      </a:lvl1pPr>
      <a:lvl2pPr marL="1350134" indent="-450044" algn="l" defTabSz="180017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223" indent="-450044" algn="l" defTabSz="180017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8" kern="1200">
          <a:solidFill>
            <a:schemeClr val="tx1"/>
          </a:solidFill>
          <a:latin typeface="+mn-lt"/>
          <a:ea typeface="+mn-ea"/>
          <a:cs typeface="+mn-cs"/>
        </a:defRPr>
      </a:lvl3pPr>
      <a:lvl4pPr marL="3150311" indent="-450044" algn="l" defTabSz="180017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401" indent="-450044" algn="l" defTabSz="180017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490" indent="-450044" algn="l" defTabSz="180017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578" indent="-450044" algn="l" defTabSz="180017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667" indent="-450044" algn="l" defTabSz="180017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755" indent="-450044" algn="l" defTabSz="180017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17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89" algn="l" defTabSz="180017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178" algn="l" defTabSz="180017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267" algn="l" defTabSz="180017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356" algn="l" defTabSz="180017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445" algn="l" defTabSz="180017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534" algn="l" defTabSz="180017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622" algn="l" defTabSz="180017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711" algn="l" defTabSz="180017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368528F-47BC-914F-A9B3-0B5F0338752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8000663" cy="180006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E9F91A-7A00-7C48-A7B2-D6FB528994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9818" y="13368171"/>
            <a:ext cx="12081163" cy="1884950"/>
          </a:xfrm>
        </p:spPr>
        <p:txBody>
          <a:bodyPr/>
          <a:lstStyle/>
          <a:p>
            <a:pPr algn="l"/>
            <a:r>
              <a:rPr lang="en-NL" b="1" dirty="0">
                <a:solidFill>
                  <a:schemeClr val="bg1"/>
                </a:solidFill>
                <a:effectLst>
                  <a:outerShdw blurRad="476752" sx="102000" sy="102000" algn="ctr" rotWithShape="0">
                    <a:prstClr val="black">
                      <a:alpha val="40000"/>
                    </a:prst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0A9C4FB-B668-EDA8-FA78-6D621478E9D0}"/>
              </a:ext>
            </a:extLst>
          </p:cNvPr>
          <p:cNvSpPr txBox="1">
            <a:spLocks/>
          </p:cNvSpPr>
          <p:nvPr/>
        </p:nvSpPr>
        <p:spPr>
          <a:xfrm>
            <a:off x="468480" y="11704339"/>
            <a:ext cx="8033086" cy="1884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80008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6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NL" sz="13000" b="1" dirty="0">
                <a:solidFill>
                  <a:srgbClr val="00DDFF"/>
                </a:solidFill>
                <a:effectLst>
                  <a:outerShdw blurRad="476752" sx="102000" sy="102000" algn="ctr" rotWithShape="0">
                    <a:prstClr val="black">
                      <a:alpha val="40000"/>
                    </a:prst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</a:t>
            </a:r>
            <a:r>
              <a:rPr lang="tr-TR" sz="13000" b="1" dirty="0">
                <a:solidFill>
                  <a:srgbClr val="00DDFF"/>
                </a:solidFill>
                <a:effectLst>
                  <a:outerShdw blurRad="476752" sx="102000" sy="102000" algn="ctr" rotWithShape="0">
                    <a:prstClr val="black">
                      <a:alpha val="40000"/>
                    </a:prst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MAY</a:t>
            </a:r>
            <a:endParaRPr lang="en-NL" sz="13000" b="1" dirty="0">
              <a:solidFill>
                <a:srgbClr val="00DDFF"/>
              </a:solidFill>
              <a:effectLst>
                <a:outerShdw blurRad="476752" sx="102000" sy="102000" algn="ctr" rotWithShape="0">
                  <a:prstClr val="black">
                    <a:alpha val="40000"/>
                  </a:prstClr>
                </a:outerShdw>
              </a:effectLs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711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EFC6BC-DE1D-C244-8D17-093C7B308F5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8000663" cy="1800066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6B2812-A0CC-6A47-997E-78ADDEF2C19E}"/>
              </a:ext>
            </a:extLst>
          </p:cNvPr>
          <p:cNvSpPr txBox="1">
            <a:spLocks/>
          </p:cNvSpPr>
          <p:nvPr/>
        </p:nvSpPr>
        <p:spPr>
          <a:xfrm>
            <a:off x="1350049" y="11955440"/>
            <a:ext cx="15300564" cy="6266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80008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6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NL" sz="13000" b="1" dirty="0">
                <a:solidFill>
                  <a:srgbClr val="00DDFF"/>
                </a:solidFill>
                <a:effectLst>
                  <a:outerShdw blurRad="476752" sx="102000" sy="102000" algn="ctr" rotWithShape="0">
                    <a:prstClr val="black">
                      <a:alpha val="40000"/>
                    </a:prst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</a:t>
            </a:r>
            <a:r>
              <a:rPr lang="tr-TR" sz="13000" b="1" dirty="0">
                <a:solidFill>
                  <a:srgbClr val="00DDFF"/>
                </a:solidFill>
                <a:effectLst>
                  <a:outerShdw blurRad="476752" sx="102000" sy="102000" algn="ctr" rotWithShape="0">
                    <a:prstClr val="black">
                      <a:alpha val="40000"/>
                    </a:prst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MAY</a:t>
            </a:r>
            <a:endParaRPr lang="en-NL" sz="13000" b="1" dirty="0">
              <a:solidFill>
                <a:srgbClr val="00DDFF"/>
              </a:solidFill>
              <a:effectLst>
                <a:outerShdw blurRad="476752" sx="102000" sy="102000" algn="ctr" rotWithShape="0">
                  <a:prstClr val="black">
                    <a:alpha val="40000"/>
                  </a:prstClr>
                </a:outerShdw>
              </a:effectLs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2502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5</Words>
  <Application>Microsoft Office PowerPoint</Application>
  <PresentationFormat>Özel</PresentationFormat>
  <Paragraphs>3</Paragraphs>
  <Slides>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Roboto</vt:lpstr>
      <vt:lpstr>Office Theme</vt:lpstr>
      <vt:lpstr>TEXT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2-7 MAY</dc:title>
  <dc:creator>Brandon Heim</dc:creator>
  <cp:lastModifiedBy>Tuad Tuad</cp:lastModifiedBy>
  <cp:revision>6</cp:revision>
  <dcterms:created xsi:type="dcterms:W3CDTF">2022-02-09T15:28:05Z</dcterms:created>
  <dcterms:modified xsi:type="dcterms:W3CDTF">2023-04-26T07:07:21Z</dcterms:modified>
</cp:coreProperties>
</file>