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sldIdLst>
    <p:sldId id="256" r:id="rId2"/>
    <p:sldId id="257" r:id="rId3"/>
  </p:sldIdLst>
  <p:sldSz cx="6858000" cy="121935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DD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00"/>
    <p:restoredTop sz="94694"/>
  </p:normalViewPr>
  <p:slideViewPr>
    <p:cSldViewPr snapToGrid="0" snapToObjects="1">
      <p:cViewPr varScale="1">
        <p:scale>
          <a:sx n="33" d="100"/>
          <a:sy n="33" d="100"/>
        </p:scale>
        <p:origin x="1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995572"/>
            <a:ext cx="5829300" cy="4245175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6404457"/>
            <a:ext cx="5143500" cy="2943960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A4C30-2EC9-064A-A695-BFD584CA7492}" type="datetimeFigureOut">
              <a:rPr lang="en-NL" smtClean="0"/>
              <a:t>04/26/2023</a:t>
            </a:fld>
            <a:endParaRPr lang="en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AC32F-9EA2-7C4A-901A-FCF8B269F908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41646493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A4C30-2EC9-064A-A695-BFD584CA7492}" type="datetimeFigureOut">
              <a:rPr lang="en-NL" smtClean="0"/>
              <a:t>04/26/2023</a:t>
            </a:fld>
            <a:endParaRPr lang="en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AC32F-9EA2-7C4A-901A-FCF8B269F908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5686513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649196"/>
            <a:ext cx="1478756" cy="1033350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649196"/>
            <a:ext cx="4350544" cy="1033350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A4C30-2EC9-064A-A695-BFD584CA7492}" type="datetimeFigureOut">
              <a:rPr lang="en-NL" smtClean="0"/>
              <a:t>04/26/2023</a:t>
            </a:fld>
            <a:endParaRPr lang="en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AC32F-9EA2-7C4A-901A-FCF8B269F908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55441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A4C30-2EC9-064A-A695-BFD584CA7492}" type="datetimeFigureOut">
              <a:rPr lang="en-NL" smtClean="0"/>
              <a:t>04/26/2023</a:t>
            </a:fld>
            <a:endParaRPr lang="en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AC32F-9EA2-7C4A-901A-FCF8B269F908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3648165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3039933"/>
            <a:ext cx="5915025" cy="507219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8160111"/>
            <a:ext cx="5915025" cy="2667346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A4C30-2EC9-064A-A695-BFD584CA7492}" type="datetimeFigureOut">
              <a:rPr lang="en-NL" smtClean="0"/>
              <a:t>04/26/2023</a:t>
            </a:fld>
            <a:endParaRPr lang="en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AC32F-9EA2-7C4A-901A-FCF8B269F908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7908865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3245978"/>
            <a:ext cx="2914650" cy="77367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3245978"/>
            <a:ext cx="2914650" cy="77367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A4C30-2EC9-064A-A695-BFD584CA7492}" type="datetimeFigureOut">
              <a:rPr lang="en-NL" smtClean="0"/>
              <a:t>04/26/2023</a:t>
            </a:fld>
            <a:endParaRPr lang="en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AC32F-9EA2-7C4A-901A-FCF8B269F908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5929207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9199"/>
            <a:ext cx="5915025" cy="23568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989124"/>
            <a:ext cx="2901255" cy="146492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4454047"/>
            <a:ext cx="2901255" cy="655123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989124"/>
            <a:ext cx="2915543" cy="146492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4454047"/>
            <a:ext cx="2915543" cy="655123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A4C30-2EC9-064A-A695-BFD584CA7492}" type="datetimeFigureOut">
              <a:rPr lang="en-NL" smtClean="0"/>
              <a:t>04/26/2023</a:t>
            </a:fld>
            <a:endParaRPr lang="en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AC32F-9EA2-7C4A-901A-FCF8B269F908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203394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A4C30-2EC9-064A-A695-BFD584CA7492}" type="datetimeFigureOut">
              <a:rPr lang="en-NL" smtClean="0"/>
              <a:t>04/26/2023</a:t>
            </a:fld>
            <a:endParaRPr lang="en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AC32F-9EA2-7C4A-901A-FCF8B269F908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9528443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A4C30-2EC9-064A-A695-BFD584CA7492}" type="datetimeFigureOut">
              <a:rPr lang="en-NL" smtClean="0"/>
              <a:t>04/26/2023</a:t>
            </a:fld>
            <a:endParaRPr lang="en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AC32F-9EA2-7C4A-901A-FCF8B269F908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640061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906"/>
            <a:ext cx="2211884" cy="284517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755653"/>
            <a:ext cx="3471863" cy="866535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8076"/>
            <a:ext cx="2211884" cy="6777039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A4C30-2EC9-064A-A695-BFD584CA7492}" type="datetimeFigureOut">
              <a:rPr lang="en-NL" smtClean="0"/>
              <a:t>04/26/2023</a:t>
            </a:fld>
            <a:endParaRPr lang="en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AC32F-9EA2-7C4A-901A-FCF8B269F908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40474340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906"/>
            <a:ext cx="2211884" cy="284517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755653"/>
            <a:ext cx="3471863" cy="866535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8076"/>
            <a:ext cx="2211884" cy="6777039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A4C30-2EC9-064A-A695-BFD584CA7492}" type="datetimeFigureOut">
              <a:rPr lang="en-NL" smtClean="0"/>
              <a:t>04/26/2023</a:t>
            </a:fld>
            <a:endParaRPr lang="en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AC32F-9EA2-7C4A-901A-FCF8B269F908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6765119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649199"/>
            <a:ext cx="5915025" cy="23568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3245978"/>
            <a:ext cx="5915025" cy="7736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11301652"/>
            <a:ext cx="1543050" cy="6491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0A4C30-2EC9-064A-A695-BFD584CA7492}" type="datetimeFigureOut">
              <a:rPr lang="en-NL" smtClean="0"/>
              <a:t>04/26/2023</a:t>
            </a:fld>
            <a:endParaRPr lang="en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11301652"/>
            <a:ext cx="2314575" cy="6491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11301652"/>
            <a:ext cx="1543050" cy="6491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AAC32F-9EA2-7C4A-901A-FCF8B269F908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607719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7A9569F-F9E4-174F-8764-954E3C824AA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1588"/>
            <a:ext cx="6858000" cy="12192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A249D1E-F7E5-6647-A88C-5166FE23A70D}"/>
              </a:ext>
            </a:extLst>
          </p:cNvPr>
          <p:cNvSpPr txBox="1">
            <a:spLocks/>
          </p:cNvSpPr>
          <p:nvPr/>
        </p:nvSpPr>
        <p:spPr>
          <a:xfrm>
            <a:off x="1192418" y="10246899"/>
            <a:ext cx="4122532" cy="12819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302410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455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NL" sz="6000" b="1" dirty="0">
                <a:solidFill>
                  <a:schemeClr val="bg1"/>
                </a:solidFill>
                <a:effectLst>
                  <a:outerShdw blurRad="476752" sx="102000" sy="102000" algn="ctr" rotWithShape="0">
                    <a:prstClr val="black">
                      <a:alpha val="40000"/>
                    </a:prst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2 </a:t>
            </a:r>
            <a:r>
              <a:rPr lang="tr-TR" sz="6000" b="1" dirty="0">
                <a:solidFill>
                  <a:schemeClr val="bg1"/>
                </a:solidFill>
                <a:effectLst>
                  <a:outerShdw blurRad="476752" sx="102000" sy="102000" algn="ctr" rotWithShape="0">
                    <a:prstClr val="black">
                      <a:alpha val="40000"/>
                    </a:prst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MAY</a:t>
            </a:r>
            <a:endParaRPr lang="en-NL" sz="6000" b="1" dirty="0">
              <a:solidFill>
                <a:schemeClr val="bg1"/>
              </a:solidFill>
              <a:effectLst>
                <a:outerShdw blurRad="476752" sx="102000" sy="102000" algn="ctr" rotWithShape="0">
                  <a:prstClr val="black">
                    <a:alpha val="40000"/>
                  </a:prstClr>
                </a:outerShdw>
              </a:effectLst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85E765C3-C1E2-6E3B-A58D-3FC8A7B59775}"/>
              </a:ext>
            </a:extLst>
          </p:cNvPr>
          <p:cNvSpPr/>
          <p:nvPr/>
        </p:nvSpPr>
        <p:spPr>
          <a:xfrm>
            <a:off x="1081984" y="6477000"/>
            <a:ext cx="4781550" cy="3105150"/>
          </a:xfrm>
          <a:prstGeom prst="roundRect">
            <a:avLst/>
          </a:prstGeom>
          <a:solidFill>
            <a:schemeClr val="lt1">
              <a:alpha val="66546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NL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D70CEF6-F89E-0118-246F-66F02CA1FDFB}"/>
              </a:ext>
            </a:extLst>
          </p:cNvPr>
          <p:cNvSpPr txBox="1">
            <a:spLocks/>
          </p:cNvSpPr>
          <p:nvPr/>
        </p:nvSpPr>
        <p:spPr>
          <a:xfrm>
            <a:off x="1192418" y="6477000"/>
            <a:ext cx="5314950" cy="1281939"/>
          </a:xfrm>
          <a:prstGeom prst="rect">
            <a:avLst/>
          </a:prstGeom>
          <a:effectLst>
            <a:outerShdw blurRad="50800" dist="50800" dir="5400000" algn="ctr" rotWithShape="0">
              <a:schemeClr val="bg1"/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302410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455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NL" sz="3200" b="1" dirty="0">
                <a:effectLst>
                  <a:outerShdw blurRad="476752" sx="102000" sy="102000" algn="ctr" rotWithShape="0">
                    <a:prstClr val="black">
                      <a:alpha val="40000"/>
                    </a:prst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1101905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BC3F306-13CB-2948-87AF-1500E0713D6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1588"/>
            <a:ext cx="6858000" cy="12192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83496B1-A419-4E48-A389-60A56EF38239}"/>
              </a:ext>
            </a:extLst>
          </p:cNvPr>
          <p:cNvSpPr txBox="1"/>
          <p:nvPr/>
        </p:nvSpPr>
        <p:spPr>
          <a:xfrm>
            <a:off x="30994350" y="-13335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NL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151EEF6-47C4-EB0B-4873-C79DC602EB48}"/>
              </a:ext>
            </a:extLst>
          </p:cNvPr>
          <p:cNvSpPr txBox="1">
            <a:spLocks/>
          </p:cNvSpPr>
          <p:nvPr/>
        </p:nvSpPr>
        <p:spPr>
          <a:xfrm>
            <a:off x="586684" y="8834817"/>
            <a:ext cx="4122532" cy="12819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302410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455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NL" sz="6000" b="1" dirty="0">
                <a:solidFill>
                  <a:schemeClr val="bg1"/>
                </a:solidFill>
                <a:effectLst>
                  <a:outerShdw blurRad="476752" sx="102000" sy="102000" algn="ctr" rotWithShape="0">
                    <a:prstClr val="black">
                      <a:alpha val="40000"/>
                    </a:prst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2</a:t>
            </a:r>
            <a:r>
              <a:rPr lang="tr-TR" sz="6000" b="1" dirty="0">
                <a:solidFill>
                  <a:schemeClr val="bg1"/>
                </a:solidFill>
                <a:effectLst>
                  <a:outerShdw blurRad="476752" sx="102000" sy="102000" algn="ctr" rotWithShape="0">
                    <a:prstClr val="black">
                      <a:alpha val="40000"/>
                    </a:prst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MAY</a:t>
            </a:r>
            <a:endParaRPr lang="en-NL" sz="6000" b="1" dirty="0">
              <a:solidFill>
                <a:schemeClr val="bg1"/>
              </a:solidFill>
              <a:effectLst>
                <a:outerShdw blurRad="476752" sx="102000" sy="102000" algn="ctr" rotWithShape="0">
                  <a:prstClr val="black">
                    <a:alpha val="40000"/>
                  </a:prstClr>
                </a:outerShdw>
              </a:effectLst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15206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</TotalTime>
  <Words>5</Words>
  <Application>Microsoft Office PowerPoint</Application>
  <PresentationFormat>Özel</PresentationFormat>
  <Paragraphs>3</Paragraphs>
  <Slides>2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Roboto</vt:lpstr>
      <vt:lpstr>Office Theme</vt:lpstr>
      <vt:lpstr>PowerPoint Sunusu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Brandon Heim</dc:creator>
  <cp:lastModifiedBy>Tuad Tuad</cp:lastModifiedBy>
  <cp:revision>8</cp:revision>
  <dcterms:created xsi:type="dcterms:W3CDTF">2022-02-09T15:45:59Z</dcterms:created>
  <dcterms:modified xsi:type="dcterms:W3CDTF">2023-04-26T07:06:46Z</dcterms:modified>
</cp:coreProperties>
</file>