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43200638" cy="226806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BD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34"/>
    <p:restoredTop sz="94674"/>
  </p:normalViewPr>
  <p:slideViewPr>
    <p:cSldViewPr snapToGrid="0" snapToObjects="1">
      <p:cViewPr varScale="1">
        <p:scale>
          <a:sx n="44" d="100"/>
          <a:sy n="44" d="100"/>
        </p:scale>
        <p:origin x="3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80" y="3711852"/>
            <a:ext cx="32400479" cy="7896213"/>
          </a:xfrm>
        </p:spPr>
        <p:txBody>
          <a:bodyPr anchor="b"/>
          <a:lstStyle>
            <a:lvl1pPr algn="ctr">
              <a:defRPr sz="1984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1912574"/>
            <a:ext cx="32400479" cy="5475896"/>
          </a:xfrm>
        </p:spPr>
        <p:txBody>
          <a:bodyPr/>
          <a:lstStyle>
            <a:lvl1pPr marL="0" indent="0" algn="ctr">
              <a:buNone/>
              <a:defRPr sz="7937"/>
            </a:lvl1pPr>
            <a:lvl2pPr marL="1512052" indent="0" algn="ctr">
              <a:buNone/>
              <a:defRPr sz="6614"/>
            </a:lvl2pPr>
            <a:lvl3pPr marL="3024104" indent="0" algn="ctr">
              <a:buNone/>
              <a:defRPr sz="5953"/>
            </a:lvl3pPr>
            <a:lvl4pPr marL="4536156" indent="0" algn="ctr">
              <a:buNone/>
              <a:defRPr sz="5292"/>
            </a:lvl4pPr>
            <a:lvl5pPr marL="6048207" indent="0" algn="ctr">
              <a:buNone/>
              <a:defRPr sz="5292"/>
            </a:lvl5pPr>
            <a:lvl6pPr marL="7560259" indent="0" algn="ctr">
              <a:buNone/>
              <a:defRPr sz="5292"/>
            </a:lvl6pPr>
            <a:lvl7pPr marL="9072311" indent="0" algn="ctr">
              <a:buNone/>
              <a:defRPr sz="5292"/>
            </a:lvl7pPr>
            <a:lvl8pPr marL="10584363" indent="0" algn="ctr">
              <a:buNone/>
              <a:defRPr sz="5292"/>
            </a:lvl8pPr>
            <a:lvl9pPr marL="12096415" indent="0" algn="ctr">
              <a:buNone/>
              <a:defRPr sz="529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1038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7276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6" y="1207533"/>
            <a:ext cx="9315138" cy="192207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4" y="1207533"/>
            <a:ext cx="27405405" cy="192207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0524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50709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4" y="5654406"/>
            <a:ext cx="37260550" cy="9434503"/>
          </a:xfrm>
        </p:spPr>
        <p:txBody>
          <a:bodyPr anchor="b"/>
          <a:lstStyle>
            <a:lvl1pPr>
              <a:defRPr sz="1984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4" y="15178164"/>
            <a:ext cx="37260550" cy="4961382"/>
          </a:xfrm>
        </p:spPr>
        <p:txBody>
          <a:bodyPr/>
          <a:lstStyle>
            <a:lvl1pPr marL="0" indent="0">
              <a:buNone/>
              <a:defRPr sz="7937">
                <a:solidFill>
                  <a:schemeClr val="tx1">
                    <a:tint val="75000"/>
                  </a:schemeClr>
                </a:solidFill>
              </a:defRPr>
            </a:lvl1pPr>
            <a:lvl2pPr marL="1512052" indent="0">
              <a:buNone/>
              <a:defRPr sz="6614">
                <a:solidFill>
                  <a:schemeClr val="tx1">
                    <a:tint val="75000"/>
                  </a:schemeClr>
                </a:solidFill>
              </a:defRPr>
            </a:lvl2pPr>
            <a:lvl3pPr marL="3024104" indent="0">
              <a:buNone/>
              <a:defRPr sz="5953">
                <a:solidFill>
                  <a:schemeClr val="tx1">
                    <a:tint val="75000"/>
                  </a:schemeClr>
                </a:solidFill>
              </a:defRPr>
            </a:lvl3pPr>
            <a:lvl4pPr marL="4536156" indent="0">
              <a:buNone/>
              <a:defRPr sz="5292">
                <a:solidFill>
                  <a:schemeClr val="tx1">
                    <a:tint val="75000"/>
                  </a:schemeClr>
                </a:solidFill>
              </a:defRPr>
            </a:lvl4pPr>
            <a:lvl5pPr marL="6048207" indent="0">
              <a:buNone/>
              <a:defRPr sz="5292">
                <a:solidFill>
                  <a:schemeClr val="tx1">
                    <a:tint val="75000"/>
                  </a:schemeClr>
                </a:solidFill>
              </a:defRPr>
            </a:lvl5pPr>
            <a:lvl6pPr marL="7560259" indent="0">
              <a:buNone/>
              <a:defRPr sz="5292">
                <a:solidFill>
                  <a:schemeClr val="tx1">
                    <a:tint val="75000"/>
                  </a:schemeClr>
                </a:solidFill>
              </a:defRPr>
            </a:lvl6pPr>
            <a:lvl7pPr marL="9072311" indent="0">
              <a:buNone/>
              <a:defRPr sz="5292">
                <a:solidFill>
                  <a:schemeClr val="tx1">
                    <a:tint val="75000"/>
                  </a:schemeClr>
                </a:solidFill>
              </a:defRPr>
            </a:lvl7pPr>
            <a:lvl8pPr marL="10584363" indent="0">
              <a:buNone/>
              <a:defRPr sz="5292">
                <a:solidFill>
                  <a:schemeClr val="tx1">
                    <a:tint val="75000"/>
                  </a:schemeClr>
                </a:solidFill>
              </a:defRPr>
            </a:lvl8pPr>
            <a:lvl9pPr marL="12096415" indent="0">
              <a:buNone/>
              <a:defRPr sz="52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24482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6037663"/>
            <a:ext cx="18360271" cy="143906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6037663"/>
            <a:ext cx="18360271" cy="143906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8712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207534"/>
            <a:ext cx="37260550" cy="43838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3" y="5559902"/>
            <a:ext cx="18275893" cy="2724822"/>
          </a:xfrm>
        </p:spPr>
        <p:txBody>
          <a:bodyPr anchor="b"/>
          <a:lstStyle>
            <a:lvl1pPr marL="0" indent="0">
              <a:buNone/>
              <a:defRPr sz="7937" b="1"/>
            </a:lvl1pPr>
            <a:lvl2pPr marL="1512052" indent="0">
              <a:buNone/>
              <a:defRPr sz="6614" b="1"/>
            </a:lvl2pPr>
            <a:lvl3pPr marL="3024104" indent="0">
              <a:buNone/>
              <a:defRPr sz="5953" b="1"/>
            </a:lvl3pPr>
            <a:lvl4pPr marL="4536156" indent="0">
              <a:buNone/>
              <a:defRPr sz="5292" b="1"/>
            </a:lvl4pPr>
            <a:lvl5pPr marL="6048207" indent="0">
              <a:buNone/>
              <a:defRPr sz="5292" b="1"/>
            </a:lvl5pPr>
            <a:lvl6pPr marL="7560259" indent="0">
              <a:buNone/>
              <a:defRPr sz="5292" b="1"/>
            </a:lvl6pPr>
            <a:lvl7pPr marL="9072311" indent="0">
              <a:buNone/>
              <a:defRPr sz="5292" b="1"/>
            </a:lvl7pPr>
            <a:lvl8pPr marL="10584363" indent="0">
              <a:buNone/>
              <a:defRPr sz="5292" b="1"/>
            </a:lvl8pPr>
            <a:lvl9pPr marL="12096415" indent="0">
              <a:buNone/>
              <a:defRPr sz="52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3" y="8284724"/>
            <a:ext cx="18275893" cy="12185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3" y="5559902"/>
            <a:ext cx="18365898" cy="2724822"/>
          </a:xfrm>
        </p:spPr>
        <p:txBody>
          <a:bodyPr anchor="b"/>
          <a:lstStyle>
            <a:lvl1pPr marL="0" indent="0">
              <a:buNone/>
              <a:defRPr sz="7937" b="1"/>
            </a:lvl1pPr>
            <a:lvl2pPr marL="1512052" indent="0">
              <a:buNone/>
              <a:defRPr sz="6614" b="1"/>
            </a:lvl2pPr>
            <a:lvl3pPr marL="3024104" indent="0">
              <a:buNone/>
              <a:defRPr sz="5953" b="1"/>
            </a:lvl3pPr>
            <a:lvl4pPr marL="4536156" indent="0">
              <a:buNone/>
              <a:defRPr sz="5292" b="1"/>
            </a:lvl4pPr>
            <a:lvl5pPr marL="6048207" indent="0">
              <a:buNone/>
              <a:defRPr sz="5292" b="1"/>
            </a:lvl5pPr>
            <a:lvl6pPr marL="7560259" indent="0">
              <a:buNone/>
              <a:defRPr sz="5292" b="1"/>
            </a:lvl6pPr>
            <a:lvl7pPr marL="9072311" indent="0">
              <a:buNone/>
              <a:defRPr sz="5292" b="1"/>
            </a:lvl7pPr>
            <a:lvl8pPr marL="10584363" indent="0">
              <a:buNone/>
              <a:defRPr sz="5292" b="1"/>
            </a:lvl8pPr>
            <a:lvl9pPr marL="12096415" indent="0">
              <a:buNone/>
              <a:defRPr sz="52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3" y="8284724"/>
            <a:ext cx="18365898" cy="12185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806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4533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6845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1512041"/>
            <a:ext cx="13933329" cy="5292143"/>
          </a:xfrm>
        </p:spPr>
        <p:txBody>
          <a:bodyPr anchor="b"/>
          <a:lstStyle>
            <a:lvl1pPr>
              <a:defRPr sz="105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3265590"/>
            <a:ext cx="21870323" cy="16117936"/>
          </a:xfrm>
        </p:spPr>
        <p:txBody>
          <a:bodyPr/>
          <a:lstStyle>
            <a:lvl1pPr>
              <a:defRPr sz="10583"/>
            </a:lvl1pPr>
            <a:lvl2pPr>
              <a:defRPr sz="9260"/>
            </a:lvl2pPr>
            <a:lvl3pPr>
              <a:defRPr sz="7937"/>
            </a:lvl3pPr>
            <a:lvl4pPr>
              <a:defRPr sz="6614"/>
            </a:lvl4pPr>
            <a:lvl5pPr>
              <a:defRPr sz="6614"/>
            </a:lvl5pPr>
            <a:lvl6pPr>
              <a:defRPr sz="6614"/>
            </a:lvl6pPr>
            <a:lvl7pPr>
              <a:defRPr sz="6614"/>
            </a:lvl7pPr>
            <a:lvl8pPr>
              <a:defRPr sz="6614"/>
            </a:lvl8pPr>
            <a:lvl9pPr>
              <a:defRPr sz="661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6804184"/>
            <a:ext cx="13933329" cy="12605592"/>
          </a:xfrm>
        </p:spPr>
        <p:txBody>
          <a:bodyPr/>
          <a:lstStyle>
            <a:lvl1pPr marL="0" indent="0">
              <a:buNone/>
              <a:defRPr sz="5292"/>
            </a:lvl1pPr>
            <a:lvl2pPr marL="1512052" indent="0">
              <a:buNone/>
              <a:defRPr sz="4630"/>
            </a:lvl2pPr>
            <a:lvl3pPr marL="3024104" indent="0">
              <a:buNone/>
              <a:defRPr sz="3969"/>
            </a:lvl3pPr>
            <a:lvl4pPr marL="4536156" indent="0">
              <a:buNone/>
              <a:defRPr sz="3307"/>
            </a:lvl4pPr>
            <a:lvl5pPr marL="6048207" indent="0">
              <a:buNone/>
              <a:defRPr sz="3307"/>
            </a:lvl5pPr>
            <a:lvl6pPr marL="7560259" indent="0">
              <a:buNone/>
              <a:defRPr sz="3307"/>
            </a:lvl6pPr>
            <a:lvl7pPr marL="9072311" indent="0">
              <a:buNone/>
              <a:defRPr sz="3307"/>
            </a:lvl7pPr>
            <a:lvl8pPr marL="10584363" indent="0">
              <a:buNone/>
              <a:defRPr sz="3307"/>
            </a:lvl8pPr>
            <a:lvl9pPr marL="12096415" indent="0">
              <a:buNone/>
              <a:defRPr sz="330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2181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1512041"/>
            <a:ext cx="13933329" cy="5292143"/>
          </a:xfrm>
        </p:spPr>
        <p:txBody>
          <a:bodyPr anchor="b"/>
          <a:lstStyle>
            <a:lvl1pPr>
              <a:defRPr sz="105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3265590"/>
            <a:ext cx="21870323" cy="16117936"/>
          </a:xfrm>
        </p:spPr>
        <p:txBody>
          <a:bodyPr anchor="t"/>
          <a:lstStyle>
            <a:lvl1pPr marL="0" indent="0">
              <a:buNone/>
              <a:defRPr sz="10583"/>
            </a:lvl1pPr>
            <a:lvl2pPr marL="1512052" indent="0">
              <a:buNone/>
              <a:defRPr sz="9260"/>
            </a:lvl2pPr>
            <a:lvl3pPr marL="3024104" indent="0">
              <a:buNone/>
              <a:defRPr sz="7937"/>
            </a:lvl3pPr>
            <a:lvl4pPr marL="4536156" indent="0">
              <a:buNone/>
              <a:defRPr sz="6614"/>
            </a:lvl4pPr>
            <a:lvl5pPr marL="6048207" indent="0">
              <a:buNone/>
              <a:defRPr sz="6614"/>
            </a:lvl5pPr>
            <a:lvl6pPr marL="7560259" indent="0">
              <a:buNone/>
              <a:defRPr sz="6614"/>
            </a:lvl6pPr>
            <a:lvl7pPr marL="9072311" indent="0">
              <a:buNone/>
              <a:defRPr sz="6614"/>
            </a:lvl7pPr>
            <a:lvl8pPr marL="10584363" indent="0">
              <a:buNone/>
              <a:defRPr sz="6614"/>
            </a:lvl8pPr>
            <a:lvl9pPr marL="12096415" indent="0">
              <a:buNone/>
              <a:defRPr sz="661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6804184"/>
            <a:ext cx="13933329" cy="12605592"/>
          </a:xfrm>
        </p:spPr>
        <p:txBody>
          <a:bodyPr/>
          <a:lstStyle>
            <a:lvl1pPr marL="0" indent="0">
              <a:buNone/>
              <a:defRPr sz="5292"/>
            </a:lvl1pPr>
            <a:lvl2pPr marL="1512052" indent="0">
              <a:buNone/>
              <a:defRPr sz="4630"/>
            </a:lvl2pPr>
            <a:lvl3pPr marL="3024104" indent="0">
              <a:buNone/>
              <a:defRPr sz="3969"/>
            </a:lvl3pPr>
            <a:lvl4pPr marL="4536156" indent="0">
              <a:buNone/>
              <a:defRPr sz="3307"/>
            </a:lvl4pPr>
            <a:lvl5pPr marL="6048207" indent="0">
              <a:buNone/>
              <a:defRPr sz="3307"/>
            </a:lvl5pPr>
            <a:lvl6pPr marL="7560259" indent="0">
              <a:buNone/>
              <a:defRPr sz="3307"/>
            </a:lvl6pPr>
            <a:lvl7pPr marL="9072311" indent="0">
              <a:buNone/>
              <a:defRPr sz="3307"/>
            </a:lvl7pPr>
            <a:lvl8pPr marL="10584363" indent="0">
              <a:buNone/>
              <a:defRPr sz="3307"/>
            </a:lvl8pPr>
            <a:lvl9pPr marL="12096415" indent="0">
              <a:buNone/>
              <a:defRPr sz="330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0738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207534"/>
            <a:ext cx="37260550" cy="4383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6037663"/>
            <a:ext cx="37260550" cy="14390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21021570"/>
            <a:ext cx="9720144" cy="1207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4A4D5-28FF-CA44-B6B5-9BA6B4F65D0D}" type="datetimeFigureOut">
              <a:rPr lang="en-NL" smtClean="0"/>
              <a:t>04/04/2023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21021570"/>
            <a:ext cx="14580215" cy="1207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21021570"/>
            <a:ext cx="9720144" cy="12075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271C7-20E4-C346-9BDB-D596AB1D4E93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6567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4104" rtl="0" eaLnBrk="1" latinLnBrk="0" hangingPunct="1">
        <a:lnSpc>
          <a:spcPct val="90000"/>
        </a:lnSpc>
        <a:spcBef>
          <a:spcPct val="0"/>
        </a:spcBef>
        <a:buNone/>
        <a:defRPr sz="14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026" indent="-756026" algn="l" defTabSz="3024104" rtl="0" eaLnBrk="1" latinLnBrk="0" hangingPunct="1">
        <a:lnSpc>
          <a:spcPct val="90000"/>
        </a:lnSpc>
        <a:spcBef>
          <a:spcPts val="3307"/>
        </a:spcBef>
        <a:buFont typeface="Arial" panose="020B0604020202020204" pitchFamily="34" charset="0"/>
        <a:buChar char="•"/>
        <a:defRPr sz="9260" kern="1200">
          <a:solidFill>
            <a:schemeClr val="tx1"/>
          </a:solidFill>
          <a:latin typeface="+mn-lt"/>
          <a:ea typeface="+mn-ea"/>
          <a:cs typeface="+mn-cs"/>
        </a:defRPr>
      </a:lvl1pPr>
      <a:lvl2pPr marL="2268078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0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3pPr>
      <a:lvl4pPr marL="5292181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5953" kern="1200">
          <a:solidFill>
            <a:schemeClr val="tx1"/>
          </a:solidFill>
          <a:latin typeface="+mn-lt"/>
          <a:ea typeface="+mn-ea"/>
          <a:cs typeface="+mn-cs"/>
        </a:defRPr>
      </a:lvl4pPr>
      <a:lvl5pPr marL="6804233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5953" kern="1200">
          <a:solidFill>
            <a:schemeClr val="tx1"/>
          </a:solidFill>
          <a:latin typeface="+mn-lt"/>
          <a:ea typeface="+mn-ea"/>
          <a:cs typeface="+mn-cs"/>
        </a:defRPr>
      </a:lvl5pPr>
      <a:lvl6pPr marL="8316285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5953" kern="1200">
          <a:solidFill>
            <a:schemeClr val="tx1"/>
          </a:solidFill>
          <a:latin typeface="+mn-lt"/>
          <a:ea typeface="+mn-ea"/>
          <a:cs typeface="+mn-cs"/>
        </a:defRPr>
      </a:lvl6pPr>
      <a:lvl7pPr marL="9828337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5953" kern="1200">
          <a:solidFill>
            <a:schemeClr val="tx1"/>
          </a:solidFill>
          <a:latin typeface="+mn-lt"/>
          <a:ea typeface="+mn-ea"/>
          <a:cs typeface="+mn-cs"/>
        </a:defRPr>
      </a:lvl7pPr>
      <a:lvl8pPr marL="11340389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5953" kern="1200">
          <a:solidFill>
            <a:schemeClr val="tx1"/>
          </a:solidFill>
          <a:latin typeface="+mn-lt"/>
          <a:ea typeface="+mn-ea"/>
          <a:cs typeface="+mn-cs"/>
        </a:defRPr>
      </a:lvl8pPr>
      <a:lvl9pPr marL="12852441" indent="-756026" algn="l" defTabSz="3024104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59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1pPr>
      <a:lvl2pPr marL="1512052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2pPr>
      <a:lvl3pPr marL="3024104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3pPr>
      <a:lvl4pPr marL="4536156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4pPr>
      <a:lvl5pPr marL="6048207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5pPr>
      <a:lvl6pPr marL="7560259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6pPr>
      <a:lvl7pPr marL="9072311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7pPr>
      <a:lvl8pPr marL="10584363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8pPr>
      <a:lvl9pPr marL="12096415" algn="l" defTabSz="3024104" rtl="0" eaLnBrk="1" latinLnBrk="0" hangingPunct="1">
        <a:defRPr sz="59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0A1FC3-496B-6648-A1BC-A9D057941B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25" y="2"/>
            <a:ext cx="43201163" cy="226806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E34330-0F1D-1388-7223-2443B32EE295}"/>
              </a:ext>
            </a:extLst>
          </p:cNvPr>
          <p:cNvSpPr txBox="1"/>
          <p:nvPr/>
        </p:nvSpPr>
        <p:spPr>
          <a:xfrm>
            <a:off x="1789176" y="12077724"/>
            <a:ext cx="12710160" cy="3631763"/>
          </a:xfrm>
          <a:prstGeom prst="rect">
            <a:avLst/>
          </a:prstGeom>
          <a:noFill/>
          <a:effectLst>
            <a:outerShdw blurRad="733813" dist="38100" dir="13500000" algn="b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en-NL" sz="2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24</a:t>
            </a:r>
            <a:r>
              <a:rPr lang="en-NL" sz="20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NL" sz="2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APRIL</a:t>
            </a:r>
          </a:p>
        </p:txBody>
      </p:sp>
    </p:spTree>
    <p:extLst>
      <p:ext uri="{BB962C8B-B14F-4D97-AF65-F5344CB8AC3E}">
        <p14:creationId xmlns:p14="http://schemas.microsoft.com/office/powerpoint/2010/main" val="974449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0A1FC3-496B-6648-A1BC-A9D057941B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25" y="2"/>
            <a:ext cx="43201163" cy="226806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A13A1C-16A8-16E8-F640-EEC4983A1641}"/>
              </a:ext>
            </a:extLst>
          </p:cNvPr>
          <p:cNvSpPr txBox="1"/>
          <p:nvPr/>
        </p:nvSpPr>
        <p:spPr>
          <a:xfrm>
            <a:off x="28742640" y="11854397"/>
            <a:ext cx="133698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NL" sz="1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Text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37EFCC-021A-313F-862A-71BFDFFE6B21}"/>
              </a:ext>
            </a:extLst>
          </p:cNvPr>
          <p:cNvSpPr txBox="1"/>
          <p:nvPr/>
        </p:nvSpPr>
        <p:spPr>
          <a:xfrm>
            <a:off x="1747839" y="12437585"/>
            <a:ext cx="12710160" cy="3631763"/>
          </a:xfrm>
          <a:prstGeom prst="rect">
            <a:avLst/>
          </a:prstGeom>
          <a:noFill/>
          <a:effectLst>
            <a:outerShdw blurRad="733813" dist="38100" dir="13500000" algn="b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r>
              <a:rPr lang="en-NL" sz="2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24</a:t>
            </a:r>
            <a:r>
              <a:rPr lang="en-NL" sz="20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NL" sz="2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APRIL</a:t>
            </a:r>
          </a:p>
        </p:txBody>
      </p:sp>
    </p:spTree>
    <p:extLst>
      <p:ext uri="{BB962C8B-B14F-4D97-AF65-F5344CB8AC3E}">
        <p14:creationId xmlns:p14="http://schemas.microsoft.com/office/powerpoint/2010/main" val="1954498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5</Words>
  <Application>Microsoft Macintosh PowerPoint</Application>
  <PresentationFormat>Custom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Brandon Heim</dc:creator>
  <cp:lastModifiedBy>Brandon Heim</cp:lastModifiedBy>
  <cp:revision>8</cp:revision>
  <dcterms:created xsi:type="dcterms:W3CDTF">2022-02-09T15:34:16Z</dcterms:created>
  <dcterms:modified xsi:type="dcterms:W3CDTF">2023-04-04T13:37:13Z</dcterms:modified>
</cp:coreProperties>
</file>