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5702300" cy="1425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27"/>
    <p:restoredTop sz="96327"/>
  </p:normalViewPr>
  <p:slideViewPr>
    <p:cSldViewPr snapToGrid="0" snapToObjects="1">
      <p:cViewPr varScale="1">
        <p:scale>
          <a:sx n="354" d="100"/>
          <a:sy n="354" d="100"/>
        </p:scale>
        <p:origin x="184" y="2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788" y="233306"/>
            <a:ext cx="4276725" cy="496311"/>
          </a:xfrm>
        </p:spPr>
        <p:txBody>
          <a:bodyPr anchor="b"/>
          <a:lstStyle>
            <a:lvl1pPr algn="ctr">
              <a:defRPr sz="12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2788" y="748757"/>
            <a:ext cx="4276725" cy="344184"/>
          </a:xfrm>
        </p:spPr>
        <p:txBody>
          <a:bodyPr/>
          <a:lstStyle>
            <a:lvl1pPr marL="0" indent="0" algn="ctr">
              <a:buNone/>
              <a:defRPr sz="499"/>
            </a:lvl1pPr>
            <a:lvl2pPr marL="95052" indent="0" algn="ctr">
              <a:buNone/>
              <a:defRPr sz="416"/>
            </a:lvl2pPr>
            <a:lvl3pPr marL="190104" indent="0" algn="ctr">
              <a:buNone/>
              <a:defRPr sz="374"/>
            </a:lvl3pPr>
            <a:lvl4pPr marL="285156" indent="0" algn="ctr">
              <a:buNone/>
              <a:defRPr sz="333"/>
            </a:lvl4pPr>
            <a:lvl5pPr marL="380208" indent="0" algn="ctr">
              <a:buNone/>
              <a:defRPr sz="333"/>
            </a:lvl5pPr>
            <a:lvl6pPr marL="475259" indent="0" algn="ctr">
              <a:buNone/>
              <a:defRPr sz="333"/>
            </a:lvl6pPr>
            <a:lvl7pPr marL="570311" indent="0" algn="ctr">
              <a:buNone/>
              <a:defRPr sz="333"/>
            </a:lvl7pPr>
            <a:lvl8pPr marL="665363" indent="0" algn="ctr">
              <a:buNone/>
              <a:defRPr sz="333"/>
            </a:lvl8pPr>
            <a:lvl9pPr marL="760415" indent="0" algn="ctr">
              <a:buNone/>
              <a:defRPr sz="3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77720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23237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0709" y="75899"/>
            <a:ext cx="1229558" cy="120810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033" y="75899"/>
            <a:ext cx="3617397" cy="120810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7196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4394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063" y="355404"/>
            <a:ext cx="4918234" cy="592999"/>
          </a:xfrm>
        </p:spPr>
        <p:txBody>
          <a:bodyPr anchor="b"/>
          <a:lstStyle>
            <a:lvl1pPr>
              <a:defRPr sz="12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063" y="954014"/>
            <a:ext cx="4918234" cy="311844"/>
          </a:xfrm>
        </p:spPr>
        <p:txBody>
          <a:bodyPr/>
          <a:lstStyle>
            <a:lvl1pPr marL="0" indent="0">
              <a:buNone/>
              <a:defRPr sz="499">
                <a:solidFill>
                  <a:schemeClr val="tx1">
                    <a:tint val="75000"/>
                  </a:schemeClr>
                </a:solidFill>
              </a:defRPr>
            </a:lvl1pPr>
            <a:lvl2pPr marL="95052" indent="0">
              <a:buNone/>
              <a:defRPr sz="416">
                <a:solidFill>
                  <a:schemeClr val="tx1">
                    <a:tint val="75000"/>
                  </a:schemeClr>
                </a:solidFill>
              </a:defRPr>
            </a:lvl2pPr>
            <a:lvl3pPr marL="190104" indent="0">
              <a:buNone/>
              <a:defRPr sz="374">
                <a:solidFill>
                  <a:schemeClr val="tx1">
                    <a:tint val="75000"/>
                  </a:schemeClr>
                </a:solidFill>
              </a:defRPr>
            </a:lvl3pPr>
            <a:lvl4pPr marL="285156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4pPr>
            <a:lvl5pPr marL="380208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5pPr>
            <a:lvl6pPr marL="47525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6pPr>
            <a:lvl7pPr marL="570311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7pPr>
            <a:lvl8pPr marL="665363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8pPr>
            <a:lvl9pPr marL="7604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34485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033" y="379493"/>
            <a:ext cx="2423478" cy="9045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86789" y="379493"/>
            <a:ext cx="2423478" cy="9045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2487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776" y="75899"/>
            <a:ext cx="4918234" cy="2755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776" y="349464"/>
            <a:ext cx="2412340" cy="171267"/>
          </a:xfrm>
        </p:spPr>
        <p:txBody>
          <a:bodyPr anchor="b"/>
          <a:lstStyle>
            <a:lvl1pPr marL="0" indent="0">
              <a:buNone/>
              <a:defRPr sz="499" b="1"/>
            </a:lvl1pPr>
            <a:lvl2pPr marL="95052" indent="0">
              <a:buNone/>
              <a:defRPr sz="416" b="1"/>
            </a:lvl2pPr>
            <a:lvl3pPr marL="190104" indent="0">
              <a:buNone/>
              <a:defRPr sz="374" b="1"/>
            </a:lvl3pPr>
            <a:lvl4pPr marL="285156" indent="0">
              <a:buNone/>
              <a:defRPr sz="333" b="1"/>
            </a:lvl4pPr>
            <a:lvl5pPr marL="380208" indent="0">
              <a:buNone/>
              <a:defRPr sz="333" b="1"/>
            </a:lvl5pPr>
            <a:lvl6pPr marL="475259" indent="0">
              <a:buNone/>
              <a:defRPr sz="333" b="1"/>
            </a:lvl6pPr>
            <a:lvl7pPr marL="570311" indent="0">
              <a:buNone/>
              <a:defRPr sz="333" b="1"/>
            </a:lvl7pPr>
            <a:lvl8pPr marL="665363" indent="0">
              <a:buNone/>
              <a:defRPr sz="333" b="1"/>
            </a:lvl8pPr>
            <a:lvl9pPr marL="760415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2776" y="520731"/>
            <a:ext cx="2412340" cy="7659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86789" y="349464"/>
            <a:ext cx="2424220" cy="171267"/>
          </a:xfrm>
        </p:spPr>
        <p:txBody>
          <a:bodyPr anchor="b"/>
          <a:lstStyle>
            <a:lvl1pPr marL="0" indent="0">
              <a:buNone/>
              <a:defRPr sz="499" b="1"/>
            </a:lvl1pPr>
            <a:lvl2pPr marL="95052" indent="0">
              <a:buNone/>
              <a:defRPr sz="416" b="1"/>
            </a:lvl2pPr>
            <a:lvl3pPr marL="190104" indent="0">
              <a:buNone/>
              <a:defRPr sz="374" b="1"/>
            </a:lvl3pPr>
            <a:lvl4pPr marL="285156" indent="0">
              <a:buNone/>
              <a:defRPr sz="333" b="1"/>
            </a:lvl4pPr>
            <a:lvl5pPr marL="380208" indent="0">
              <a:buNone/>
              <a:defRPr sz="333" b="1"/>
            </a:lvl5pPr>
            <a:lvl6pPr marL="475259" indent="0">
              <a:buNone/>
              <a:defRPr sz="333" b="1"/>
            </a:lvl6pPr>
            <a:lvl7pPr marL="570311" indent="0">
              <a:buNone/>
              <a:defRPr sz="333" b="1"/>
            </a:lvl7pPr>
            <a:lvl8pPr marL="665363" indent="0">
              <a:buNone/>
              <a:defRPr sz="333" b="1"/>
            </a:lvl8pPr>
            <a:lvl9pPr marL="760415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86789" y="520731"/>
            <a:ext cx="2424220" cy="7659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0399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49610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0035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776" y="95038"/>
            <a:ext cx="1839140" cy="332634"/>
          </a:xfrm>
        </p:spPr>
        <p:txBody>
          <a:bodyPr anchor="b"/>
          <a:lstStyle>
            <a:lvl1pPr>
              <a:defRPr sz="66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4220" y="205257"/>
            <a:ext cx="2886789" cy="1013082"/>
          </a:xfrm>
        </p:spPr>
        <p:txBody>
          <a:bodyPr/>
          <a:lstStyle>
            <a:lvl1pPr>
              <a:defRPr sz="665"/>
            </a:lvl1pPr>
            <a:lvl2pPr>
              <a:defRPr sz="582"/>
            </a:lvl2pPr>
            <a:lvl3pPr>
              <a:defRPr sz="499"/>
            </a:lvl3pPr>
            <a:lvl4pPr>
              <a:defRPr sz="416"/>
            </a:lvl4pPr>
            <a:lvl5pPr>
              <a:defRPr sz="416"/>
            </a:lvl5pPr>
            <a:lvl6pPr>
              <a:defRPr sz="416"/>
            </a:lvl6pPr>
            <a:lvl7pPr>
              <a:defRPr sz="416"/>
            </a:lvl7pPr>
            <a:lvl8pPr>
              <a:defRPr sz="416"/>
            </a:lvl8pPr>
            <a:lvl9pPr>
              <a:defRPr sz="41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2776" y="427673"/>
            <a:ext cx="1839140" cy="792316"/>
          </a:xfrm>
        </p:spPr>
        <p:txBody>
          <a:bodyPr/>
          <a:lstStyle>
            <a:lvl1pPr marL="0" indent="0">
              <a:buNone/>
              <a:defRPr sz="333"/>
            </a:lvl1pPr>
            <a:lvl2pPr marL="95052" indent="0">
              <a:buNone/>
              <a:defRPr sz="291"/>
            </a:lvl2pPr>
            <a:lvl3pPr marL="190104" indent="0">
              <a:buNone/>
              <a:defRPr sz="249"/>
            </a:lvl3pPr>
            <a:lvl4pPr marL="285156" indent="0">
              <a:buNone/>
              <a:defRPr sz="208"/>
            </a:lvl4pPr>
            <a:lvl5pPr marL="380208" indent="0">
              <a:buNone/>
              <a:defRPr sz="208"/>
            </a:lvl5pPr>
            <a:lvl6pPr marL="475259" indent="0">
              <a:buNone/>
              <a:defRPr sz="208"/>
            </a:lvl6pPr>
            <a:lvl7pPr marL="570311" indent="0">
              <a:buNone/>
              <a:defRPr sz="208"/>
            </a:lvl7pPr>
            <a:lvl8pPr marL="665363" indent="0">
              <a:buNone/>
              <a:defRPr sz="208"/>
            </a:lvl8pPr>
            <a:lvl9pPr marL="760415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9697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776" y="95038"/>
            <a:ext cx="1839140" cy="332634"/>
          </a:xfrm>
        </p:spPr>
        <p:txBody>
          <a:bodyPr anchor="b"/>
          <a:lstStyle>
            <a:lvl1pPr>
              <a:defRPr sz="66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4220" y="205257"/>
            <a:ext cx="2886789" cy="1013082"/>
          </a:xfrm>
        </p:spPr>
        <p:txBody>
          <a:bodyPr anchor="t"/>
          <a:lstStyle>
            <a:lvl1pPr marL="0" indent="0">
              <a:buNone/>
              <a:defRPr sz="665"/>
            </a:lvl1pPr>
            <a:lvl2pPr marL="95052" indent="0">
              <a:buNone/>
              <a:defRPr sz="582"/>
            </a:lvl2pPr>
            <a:lvl3pPr marL="190104" indent="0">
              <a:buNone/>
              <a:defRPr sz="499"/>
            </a:lvl3pPr>
            <a:lvl4pPr marL="285156" indent="0">
              <a:buNone/>
              <a:defRPr sz="416"/>
            </a:lvl4pPr>
            <a:lvl5pPr marL="380208" indent="0">
              <a:buNone/>
              <a:defRPr sz="416"/>
            </a:lvl5pPr>
            <a:lvl6pPr marL="475259" indent="0">
              <a:buNone/>
              <a:defRPr sz="416"/>
            </a:lvl6pPr>
            <a:lvl7pPr marL="570311" indent="0">
              <a:buNone/>
              <a:defRPr sz="416"/>
            </a:lvl7pPr>
            <a:lvl8pPr marL="665363" indent="0">
              <a:buNone/>
              <a:defRPr sz="416"/>
            </a:lvl8pPr>
            <a:lvl9pPr marL="760415" indent="0">
              <a:buNone/>
              <a:defRPr sz="41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2776" y="427673"/>
            <a:ext cx="1839140" cy="792316"/>
          </a:xfrm>
        </p:spPr>
        <p:txBody>
          <a:bodyPr/>
          <a:lstStyle>
            <a:lvl1pPr marL="0" indent="0">
              <a:buNone/>
              <a:defRPr sz="333"/>
            </a:lvl1pPr>
            <a:lvl2pPr marL="95052" indent="0">
              <a:buNone/>
              <a:defRPr sz="291"/>
            </a:lvl2pPr>
            <a:lvl3pPr marL="190104" indent="0">
              <a:buNone/>
              <a:defRPr sz="249"/>
            </a:lvl3pPr>
            <a:lvl4pPr marL="285156" indent="0">
              <a:buNone/>
              <a:defRPr sz="208"/>
            </a:lvl4pPr>
            <a:lvl5pPr marL="380208" indent="0">
              <a:buNone/>
              <a:defRPr sz="208"/>
            </a:lvl5pPr>
            <a:lvl6pPr marL="475259" indent="0">
              <a:buNone/>
              <a:defRPr sz="208"/>
            </a:lvl6pPr>
            <a:lvl7pPr marL="570311" indent="0">
              <a:buNone/>
              <a:defRPr sz="208"/>
            </a:lvl7pPr>
            <a:lvl8pPr marL="665363" indent="0">
              <a:buNone/>
              <a:defRPr sz="208"/>
            </a:lvl8pPr>
            <a:lvl9pPr marL="760415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1239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033" y="75899"/>
            <a:ext cx="4918234" cy="2755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033" y="379493"/>
            <a:ext cx="4918234" cy="9045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033" y="1321297"/>
            <a:ext cx="1283018" cy="7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C8A62-B06B-E144-9D71-F550FC657D52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88887" y="1321297"/>
            <a:ext cx="1924526" cy="7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27249" y="1321297"/>
            <a:ext cx="1283018" cy="7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855A4-3658-814F-9C75-35A8F1D87EE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04672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90104" rtl="0" eaLnBrk="1" latinLnBrk="0" hangingPunct="1">
        <a:lnSpc>
          <a:spcPct val="90000"/>
        </a:lnSpc>
        <a:spcBef>
          <a:spcPct val="0"/>
        </a:spcBef>
        <a:buNone/>
        <a:defRPr sz="9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526" indent="-47526" algn="l" defTabSz="190104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582" kern="1200">
          <a:solidFill>
            <a:schemeClr val="tx1"/>
          </a:solidFill>
          <a:latin typeface="+mn-lt"/>
          <a:ea typeface="+mn-ea"/>
          <a:cs typeface="+mn-cs"/>
        </a:defRPr>
      </a:lvl1pPr>
      <a:lvl2pPr marL="142578" indent="-47526" algn="l" defTabSz="190104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499" kern="1200">
          <a:solidFill>
            <a:schemeClr val="tx1"/>
          </a:solidFill>
          <a:latin typeface="+mn-lt"/>
          <a:ea typeface="+mn-ea"/>
          <a:cs typeface="+mn-cs"/>
        </a:defRPr>
      </a:lvl2pPr>
      <a:lvl3pPr marL="237630" indent="-47526" algn="l" defTabSz="190104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416" kern="1200">
          <a:solidFill>
            <a:schemeClr val="tx1"/>
          </a:solidFill>
          <a:latin typeface="+mn-lt"/>
          <a:ea typeface="+mn-ea"/>
          <a:cs typeface="+mn-cs"/>
        </a:defRPr>
      </a:lvl3pPr>
      <a:lvl4pPr marL="332682" indent="-47526" algn="l" defTabSz="190104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4" kern="1200">
          <a:solidFill>
            <a:schemeClr val="tx1"/>
          </a:solidFill>
          <a:latin typeface="+mn-lt"/>
          <a:ea typeface="+mn-ea"/>
          <a:cs typeface="+mn-cs"/>
        </a:defRPr>
      </a:lvl4pPr>
      <a:lvl5pPr marL="427733" indent="-47526" algn="l" defTabSz="190104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4" kern="1200">
          <a:solidFill>
            <a:schemeClr val="tx1"/>
          </a:solidFill>
          <a:latin typeface="+mn-lt"/>
          <a:ea typeface="+mn-ea"/>
          <a:cs typeface="+mn-cs"/>
        </a:defRPr>
      </a:lvl5pPr>
      <a:lvl6pPr marL="522785" indent="-47526" algn="l" defTabSz="190104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4" kern="1200">
          <a:solidFill>
            <a:schemeClr val="tx1"/>
          </a:solidFill>
          <a:latin typeface="+mn-lt"/>
          <a:ea typeface="+mn-ea"/>
          <a:cs typeface="+mn-cs"/>
        </a:defRPr>
      </a:lvl6pPr>
      <a:lvl7pPr marL="617837" indent="-47526" algn="l" defTabSz="190104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4" kern="1200">
          <a:solidFill>
            <a:schemeClr val="tx1"/>
          </a:solidFill>
          <a:latin typeface="+mn-lt"/>
          <a:ea typeface="+mn-ea"/>
          <a:cs typeface="+mn-cs"/>
        </a:defRPr>
      </a:lvl7pPr>
      <a:lvl8pPr marL="712889" indent="-47526" algn="l" defTabSz="190104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4" kern="1200">
          <a:solidFill>
            <a:schemeClr val="tx1"/>
          </a:solidFill>
          <a:latin typeface="+mn-lt"/>
          <a:ea typeface="+mn-ea"/>
          <a:cs typeface="+mn-cs"/>
        </a:defRPr>
      </a:lvl8pPr>
      <a:lvl9pPr marL="807941" indent="-47526" algn="l" defTabSz="190104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104" rtl="0" eaLnBrk="1" latinLnBrk="0" hangingPunct="1">
        <a:defRPr sz="374" kern="1200">
          <a:solidFill>
            <a:schemeClr val="tx1"/>
          </a:solidFill>
          <a:latin typeface="+mn-lt"/>
          <a:ea typeface="+mn-ea"/>
          <a:cs typeface="+mn-cs"/>
        </a:defRPr>
      </a:lvl1pPr>
      <a:lvl2pPr marL="95052" algn="l" defTabSz="190104" rtl="0" eaLnBrk="1" latinLnBrk="0" hangingPunct="1">
        <a:defRPr sz="374" kern="1200">
          <a:solidFill>
            <a:schemeClr val="tx1"/>
          </a:solidFill>
          <a:latin typeface="+mn-lt"/>
          <a:ea typeface="+mn-ea"/>
          <a:cs typeface="+mn-cs"/>
        </a:defRPr>
      </a:lvl2pPr>
      <a:lvl3pPr marL="190104" algn="l" defTabSz="190104" rtl="0" eaLnBrk="1" latinLnBrk="0" hangingPunct="1">
        <a:defRPr sz="374" kern="1200">
          <a:solidFill>
            <a:schemeClr val="tx1"/>
          </a:solidFill>
          <a:latin typeface="+mn-lt"/>
          <a:ea typeface="+mn-ea"/>
          <a:cs typeface="+mn-cs"/>
        </a:defRPr>
      </a:lvl3pPr>
      <a:lvl4pPr marL="285156" algn="l" defTabSz="190104" rtl="0" eaLnBrk="1" latinLnBrk="0" hangingPunct="1">
        <a:defRPr sz="374" kern="1200">
          <a:solidFill>
            <a:schemeClr val="tx1"/>
          </a:solidFill>
          <a:latin typeface="+mn-lt"/>
          <a:ea typeface="+mn-ea"/>
          <a:cs typeface="+mn-cs"/>
        </a:defRPr>
      </a:lvl4pPr>
      <a:lvl5pPr marL="380208" algn="l" defTabSz="190104" rtl="0" eaLnBrk="1" latinLnBrk="0" hangingPunct="1">
        <a:defRPr sz="374" kern="1200">
          <a:solidFill>
            <a:schemeClr val="tx1"/>
          </a:solidFill>
          <a:latin typeface="+mn-lt"/>
          <a:ea typeface="+mn-ea"/>
          <a:cs typeface="+mn-cs"/>
        </a:defRPr>
      </a:lvl5pPr>
      <a:lvl6pPr marL="475259" algn="l" defTabSz="190104" rtl="0" eaLnBrk="1" latinLnBrk="0" hangingPunct="1">
        <a:defRPr sz="374" kern="1200">
          <a:solidFill>
            <a:schemeClr val="tx1"/>
          </a:solidFill>
          <a:latin typeface="+mn-lt"/>
          <a:ea typeface="+mn-ea"/>
          <a:cs typeface="+mn-cs"/>
        </a:defRPr>
      </a:lvl6pPr>
      <a:lvl7pPr marL="570311" algn="l" defTabSz="190104" rtl="0" eaLnBrk="1" latinLnBrk="0" hangingPunct="1">
        <a:defRPr sz="374" kern="1200">
          <a:solidFill>
            <a:schemeClr val="tx1"/>
          </a:solidFill>
          <a:latin typeface="+mn-lt"/>
          <a:ea typeface="+mn-ea"/>
          <a:cs typeface="+mn-cs"/>
        </a:defRPr>
      </a:lvl7pPr>
      <a:lvl8pPr marL="665363" algn="l" defTabSz="190104" rtl="0" eaLnBrk="1" latinLnBrk="0" hangingPunct="1">
        <a:defRPr sz="374" kern="1200">
          <a:solidFill>
            <a:schemeClr val="tx1"/>
          </a:solidFill>
          <a:latin typeface="+mn-lt"/>
          <a:ea typeface="+mn-ea"/>
          <a:cs typeface="+mn-cs"/>
        </a:defRPr>
      </a:lvl8pPr>
      <a:lvl9pPr marL="760415" algn="l" defTabSz="190104" rtl="0" eaLnBrk="1" latinLnBrk="0" hangingPunct="1">
        <a:defRPr sz="37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DE2EEE-1AFF-D94C-B9B3-F068C181AE7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0"/>
            <a:ext cx="5702296" cy="14255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22D428-3026-3851-AF22-D5FA7604E2E3}"/>
              </a:ext>
            </a:extLst>
          </p:cNvPr>
          <p:cNvSpPr txBox="1"/>
          <p:nvPr/>
        </p:nvSpPr>
        <p:spPr>
          <a:xfrm>
            <a:off x="2380071" y="481954"/>
            <a:ext cx="1528685" cy="461665"/>
          </a:xfrm>
          <a:prstGeom prst="rect">
            <a:avLst/>
          </a:prstGeom>
          <a:noFill/>
          <a:ln>
            <a:noFill/>
          </a:ln>
          <a:effectLst>
            <a:outerShdw blurRad="145007" dist="38100" dir="13500000" algn="br" rotWithShape="0">
              <a:prstClr val="black">
                <a:alpha val="69931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NL" sz="2400" b="1" dirty="0">
                <a:solidFill>
                  <a:schemeClr val="bg1">
                    <a:lumMod val="9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24 APRIL</a:t>
            </a:r>
          </a:p>
        </p:txBody>
      </p:sp>
    </p:spTree>
    <p:extLst>
      <p:ext uri="{BB962C8B-B14F-4D97-AF65-F5344CB8AC3E}">
        <p14:creationId xmlns:p14="http://schemas.microsoft.com/office/powerpoint/2010/main" val="2800727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2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Brandon Heim</dc:creator>
  <cp:lastModifiedBy>Brandon Heim</cp:lastModifiedBy>
  <cp:revision>5</cp:revision>
  <dcterms:created xsi:type="dcterms:W3CDTF">2022-02-09T15:38:54Z</dcterms:created>
  <dcterms:modified xsi:type="dcterms:W3CDTF">2023-04-04T13:15:41Z</dcterms:modified>
</cp:coreProperties>
</file>